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12375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2"/>
    <p:restoredTop sz="94625"/>
  </p:normalViewPr>
  <p:slideViewPr>
    <p:cSldViewPr snapToGrid="0" snapToObjects="1">
      <p:cViewPr varScale="1">
        <p:scale>
          <a:sx n="105" d="100"/>
          <a:sy n="105" d="100"/>
        </p:scale>
        <p:origin x="11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42118-9789-764C-AEBB-C1ADEC2DC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06366A-11E2-B449-8AB8-9581D760E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6B65FE-024C-CB4C-8A8F-5FAD675E4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D10-0424-0948-BBA8-61019981ED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90551F-D1B3-D549-BF25-FE20C8865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273183-1A89-3A49-BE7E-8D3B0E415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82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9084CF-52B2-F749-B455-AFA33DCE5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581CF9-B4EB-EE4E-BFD9-46E297D7A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934334-D247-D04F-B296-5D4F254FE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D10-0424-0948-BBA8-61019981ED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988DD6-9F52-EA4A-B09B-EA5C6D976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551878-459E-AA40-87CC-1B0BA905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68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F44FE1F-8C88-8942-9750-4266A2F51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0A5C1A-BBEF-4D49-8EDB-F12B73860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5A9B3D-55AD-6942-B147-CBA9EAB1E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D10-0424-0948-BBA8-61019981ED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C9F650-F576-404B-9DAA-D67B87541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C7F433-73B2-314E-8DD6-BD6641A1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93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4481C8-7171-4143-ACB6-B92F0FAB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636E8B-BFCD-C44D-9348-A19B44374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8E5147-E0F7-A142-A536-E5F465A3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D10-0424-0948-BBA8-61019981ED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4BDA9B-DE63-0D4D-A536-41F80595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BF1B1A-88AE-2744-B09D-C1FFCA1F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8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83020C-4E61-5D44-8088-A7917BC5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EE50D4-E972-2D40-8EFA-B16F10934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C00104-4CD1-294D-BB21-4B2C9B2C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D10-0424-0948-BBA8-61019981ED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CF7B4F-9401-234C-83B7-95D7CFFB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F7280B-C33D-BC44-B63A-71B44331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46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08C7B-5CF0-EC4B-BF88-6F7DE6B1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407E36-E3E2-9748-B70D-A16D25727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17294B-83E9-BF44-A9C5-12BBB0417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196959-914B-AC49-9A14-1FBC999D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D10-0424-0948-BBA8-61019981ED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D1CD01-3B77-B643-9356-DDF46F67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3B98A1-8F6C-884D-9DB9-B3379807B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90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E2D6EA-57EB-1947-BD28-6B6C425A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C6C95A-F186-614C-B51B-182FC2AC5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3B6F1D-7F8D-A84E-BFA7-223FD36B2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11F5729-ABC6-2D45-B070-FAC2F289F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F68070F-CFF1-214D-BD19-14705E87A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5463106-86B5-724D-BE16-5489019A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D10-0424-0948-BBA8-61019981ED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A056E6-0A44-7440-B326-2DAD59BA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36342A-F855-CA4B-B900-A6052406B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68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BD9D5E-6A9E-FD42-A837-C36BBBC9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37EB10-F722-BE46-812E-404F9339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D10-0424-0948-BBA8-61019981ED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D052F8-8292-6B41-809B-02490278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6A9F13-AF28-364A-80F4-43A1D8FB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05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5FD3930-9D16-D647-A599-E7326452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D10-0424-0948-BBA8-61019981ED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8C1BFD-51EB-3444-8587-2914F89C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51C510-8025-CE42-B965-ACBBB4E4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98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1F7EA5-A493-1E43-8B6F-5022855D8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B428CB-3796-2747-9690-9C8850537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F2117D-57E9-0D44-A41A-B68442826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F34EF6-C898-7447-8C65-3A899F22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D10-0424-0948-BBA8-61019981ED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244C11-6D96-EB45-B5E7-E846A62E5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1D395D-DD7D-A443-BC7C-B59C4A73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95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BDD628-9AF7-D942-BD88-FA91B8F3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BBAEA34-2041-194F-97E4-E541F77C7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C9325E-FD71-D940-8B0E-A192D0DD6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E6BCB1-AA4D-1D45-8DFE-8364A38C3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D10-0424-0948-BBA8-61019981ED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D77BAC-6AEB-574D-AE65-FEE7BA432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9BE052-FFA4-B94B-BF70-B666ABB2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75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DA3104-A14B-0A40-9879-1E0E1BD7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831545-B09A-7647-9011-00F261054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E7D41F-5DAC-EF46-874E-38824F9EC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28D10-0424-0948-BBA8-61019981EDC5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0C9763-4B72-BC42-8A4B-37E46FA76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1FC1EE-79A8-BA4F-865F-C6BB9E7A9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5A323-7DA8-364D-808A-268336FC5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20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1B5F9C-7915-CE42-B341-28F219175EC1}"/>
              </a:ext>
            </a:extLst>
          </p:cNvPr>
          <p:cNvSpPr/>
          <p:nvPr/>
        </p:nvSpPr>
        <p:spPr>
          <a:xfrm>
            <a:off x="2" y="148"/>
            <a:ext cx="12191998" cy="16672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Une image contenant léger, Caractère coloré, Art fractal, art&#10;&#10;Le contenu généré par l’IA peut être incorrect.">
            <a:extLst>
              <a:ext uri="{FF2B5EF4-FFF2-40B4-BE49-F238E27FC236}">
                <a16:creationId xmlns:a16="http://schemas.microsoft.com/office/drawing/2014/main" id="{078E8970-D454-4F40-8F12-F479970D0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3" b="25940"/>
          <a:stretch>
            <a:fillRect/>
          </a:stretch>
        </p:blipFill>
        <p:spPr>
          <a:xfrm>
            <a:off x="8790485" y="148"/>
            <a:ext cx="3401515" cy="1675686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id="{8ECE1B20-08E0-784D-8817-D98F5E5B4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50" y="429459"/>
            <a:ext cx="11567549" cy="102453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WARM UP SESSION 2</a:t>
            </a:r>
            <a:endParaRPr kumimoji="0" lang="en-US" sz="48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EE60966-ECBD-E64E-B503-772F62AB4C08}"/>
              </a:ext>
            </a:extLst>
          </p:cNvPr>
          <p:cNvSpPr txBox="1">
            <a:spLocks/>
          </p:cNvSpPr>
          <p:nvPr/>
        </p:nvSpPr>
        <p:spPr>
          <a:xfrm>
            <a:off x="266221" y="1958469"/>
            <a:ext cx="11603050" cy="3845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>
                <a:latin typeface="Aptos" panose="020B0004020202020204" pitchFamily="34" charset="0"/>
              </a:rPr>
              <a:t>Modérateurs : JB. BOCQUEL, B. KRETZ</a:t>
            </a:r>
          </a:p>
          <a:p>
            <a:pPr algn="l"/>
            <a:r>
              <a:rPr lang="fr-FR" sz="2400" dirty="0">
                <a:latin typeface="Aptos" panose="020B0004020202020204" pitchFamily="34" charset="0"/>
              </a:rPr>
              <a:t>WU4 : </a:t>
            </a:r>
            <a:r>
              <a:rPr lang="fr-FR" sz="2400" b="0" dirty="0">
                <a:latin typeface="Aptos" panose="020B0004020202020204" pitchFamily="34" charset="0"/>
              </a:rPr>
              <a:t>La pratique de l’échographie-Doppler </a:t>
            </a:r>
            <a:r>
              <a:rPr lang="fr-FR" sz="2400" b="0" dirty="0" err="1">
                <a:latin typeface="Aptos" panose="020B0004020202020204" pitchFamily="34" charset="0"/>
              </a:rPr>
              <a:t>fait-elle</a:t>
            </a:r>
            <a:r>
              <a:rPr lang="fr-FR" sz="2400" b="0" dirty="0">
                <a:latin typeface="Aptos" panose="020B0004020202020204" pitchFamily="34" charset="0"/>
              </a:rPr>
              <a:t> déjà partie de notre quotidien de chirurgien ?</a:t>
            </a:r>
            <a:br>
              <a:rPr lang="fr-FR" sz="2400" b="0" dirty="0">
                <a:latin typeface="Aptos" panose="020B0004020202020204" pitchFamily="34" charset="0"/>
              </a:rPr>
            </a:br>
            <a:endParaRPr lang="fr-FR" sz="2400" b="0" dirty="0">
              <a:latin typeface="Aptos" panose="020B0004020202020204" pitchFamily="34" charset="0"/>
            </a:endParaRPr>
          </a:p>
          <a:p>
            <a:pPr algn="l"/>
            <a:r>
              <a:rPr lang="fr-FR" sz="2400" dirty="0">
                <a:latin typeface="Aptos" panose="020B0004020202020204" pitchFamily="34" charset="0"/>
              </a:rPr>
              <a:t>WU5</a:t>
            </a:r>
            <a:r>
              <a:rPr lang="fr-FR" sz="2000" b="1" i="0" dirty="0">
                <a:solidFill>
                  <a:srgbClr val="1F1F1F"/>
                </a:solidFill>
                <a:effectLst/>
                <a:latin typeface="Neo Sans Pro"/>
              </a:rPr>
              <a:t> :</a:t>
            </a:r>
            <a:r>
              <a:rPr lang="fr-FR" sz="2000" b="0" i="0" dirty="0">
                <a:solidFill>
                  <a:srgbClr val="1F1F1F"/>
                </a:solidFill>
                <a:effectLst/>
                <a:latin typeface="Neo Sans Pro"/>
              </a:rPr>
              <a:t> Aorte complexe, infections artérielles, artériopathies diabétiques, accès d’hémodialyse… à quand des RCP systématiques ?</a:t>
            </a:r>
            <a:br>
              <a:rPr lang="fr-FR" sz="2400" b="0" dirty="0">
                <a:latin typeface="Aptos" panose="020B0004020202020204" pitchFamily="34" charset="0"/>
              </a:rPr>
            </a:br>
            <a:endParaRPr lang="fr-FR" sz="2400" b="0" dirty="0">
              <a:latin typeface="Aptos" panose="020B0004020202020204" pitchFamily="34" charset="0"/>
            </a:endParaRPr>
          </a:p>
          <a:p>
            <a:pPr algn="l"/>
            <a:r>
              <a:rPr lang="fr-FR" sz="2400" dirty="0">
                <a:latin typeface="Aptos" panose="020B0004020202020204" pitchFamily="34" charset="0"/>
              </a:rPr>
              <a:t>WU6</a:t>
            </a:r>
            <a:r>
              <a:rPr lang="fr-FR" sz="2000" b="1" i="0" dirty="0">
                <a:solidFill>
                  <a:srgbClr val="1F1F1F"/>
                </a:solidFill>
                <a:effectLst/>
                <a:latin typeface="Neo Sans Pro"/>
              </a:rPr>
              <a:t> :</a:t>
            </a:r>
            <a:r>
              <a:rPr lang="fr-FR" sz="2000" b="0" i="0" dirty="0">
                <a:solidFill>
                  <a:srgbClr val="1F1F1F"/>
                </a:solidFill>
                <a:effectLst/>
                <a:latin typeface="Neo Sans Pro"/>
              </a:rPr>
              <a:t> Sténoses isolées de l’artère rénale : je les dilate toujours, parfois ou je les ignore ?</a:t>
            </a:r>
            <a:endParaRPr lang="fr-FR" sz="3200" dirty="0">
              <a:latin typeface="Aptos" panose="020B0004020202020204" pitchFamily="34" charset="0"/>
            </a:endParaRPr>
          </a:p>
        </p:txBody>
      </p:sp>
      <p:pic>
        <p:nvPicPr>
          <p:cNvPr id="11" name="Image 10" descr="PRESENTATION CIV-03.jpg">
            <a:extLst>
              <a:ext uri="{FF2B5EF4-FFF2-40B4-BE49-F238E27FC236}">
                <a16:creationId xmlns:a16="http://schemas.microsoft.com/office/drawing/2014/main" id="{8A81BB09-7B28-E64A-B387-9A2D23EA8A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0" t="14694" r="46625" b="57347"/>
          <a:stretch/>
        </p:blipFill>
        <p:spPr>
          <a:xfrm>
            <a:off x="75794" y="5855386"/>
            <a:ext cx="2129524" cy="7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648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9bbb7ba-11bf-49a6-9613-3b0db4d0ab7b}" enabled="1" method="Standard" siteId="{32fbd44c-9d6a-485b-8c80-0a542d625b6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69</Words>
  <Application>Microsoft Office PowerPoint</Application>
  <PresentationFormat>Grand écran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Aptos</vt:lpstr>
      <vt:lpstr>Arial</vt:lpstr>
      <vt:lpstr>Calibri</vt:lpstr>
      <vt:lpstr>Calibri Light</vt:lpstr>
      <vt:lpstr>Neo Sans Pro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Key4events</cp:lastModifiedBy>
  <cp:revision>11</cp:revision>
  <dcterms:created xsi:type="dcterms:W3CDTF">2026-03-29T14:44:22Z</dcterms:created>
  <dcterms:modified xsi:type="dcterms:W3CDTF">2026-03-31T16:54:56Z</dcterms:modified>
</cp:coreProperties>
</file>